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7" r:id="rId2"/>
  </p:sldIdLst>
  <p:sldSz cx="28803600" cy="43192700"/>
  <p:notesSz cx="6858000" cy="9144000"/>
  <p:embeddedFontLst>
    <p:embeddedFont>
      <p:font typeface="Asangha" panose="020B0604020202020204" charset="-34"/>
      <p:regular r:id="rId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33" d="100"/>
          <a:sy n="33" d="100"/>
        </p:scale>
        <p:origin x="222" y="-25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2F86C3-0E21-4C3E-A8CA-40EE55E974D7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00300" y="1143000"/>
            <a:ext cx="2057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4FDB4-8575-43E4-9BAC-613C73330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892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74FDB4-8575-43E4-9BAC-613C7333072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13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7EDA7D-C316-D458-F6B3-357785583A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pink and purple squares&#10;&#10;AI-generated content may be incorrect.">
            <a:extLst>
              <a:ext uri="{FF2B5EF4-FFF2-40B4-BE49-F238E27FC236}">
                <a16:creationId xmlns:a16="http://schemas.microsoft.com/office/drawing/2014/main" id="{A7FFFE46-FC66-CE03-CE13-75CFD247B2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" y="1112"/>
            <a:ext cx="28790476" cy="43190476"/>
          </a:xfrm>
          <a:prstGeom prst="rect">
            <a:avLst/>
          </a:prstGeom>
        </p:spPr>
      </p:pic>
      <p:sp>
        <p:nvSpPr>
          <p:cNvPr id="16" name="TextBox 16">
            <a:extLst>
              <a:ext uri="{FF2B5EF4-FFF2-40B4-BE49-F238E27FC236}">
                <a16:creationId xmlns:a16="http://schemas.microsoft.com/office/drawing/2014/main" id="{1AAC33D9-7249-01E9-4462-0DBA1D53A98C}"/>
              </a:ext>
            </a:extLst>
          </p:cNvPr>
          <p:cNvSpPr txBox="1"/>
          <p:nvPr/>
        </p:nvSpPr>
        <p:spPr>
          <a:xfrm>
            <a:off x="4896539" y="2772911"/>
            <a:ext cx="13479080" cy="751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73"/>
              </a:lnSpc>
            </a:pPr>
            <a:r>
              <a:rPr lang="en-US" sz="4480" spc="67">
                <a:solidFill>
                  <a:srgbClr val="FFFFFF"/>
                </a:solidFill>
                <a:latin typeface="Asangha"/>
                <a:ea typeface="Asangha"/>
                <a:cs typeface="Asangha"/>
                <a:sym typeface="Asangha"/>
              </a:rPr>
              <a:t>การนำเสนอผลงานรับใช้ท้องถิ่นและสังคม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09A6584-0863-2304-4DDB-12A63B5EF95C}"/>
              </a:ext>
            </a:extLst>
          </p:cNvPr>
          <p:cNvSpPr txBox="1"/>
          <p:nvPr/>
        </p:nvSpPr>
        <p:spPr>
          <a:xfrm>
            <a:off x="1066800" y="5471172"/>
            <a:ext cx="19735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7000" b="1" dirty="0">
                <a:solidFill>
                  <a:schemeClr val="tx2"/>
                </a:solidFill>
                <a:latin typeface="Asangha" panose="020B0604020202020204" charset="-34"/>
                <a:cs typeface="Asangha" panose="020B0604020202020204" charset="-34"/>
              </a:rPr>
              <a:t>ชื่อเรื่องภาษาไทย</a:t>
            </a:r>
            <a:endParaRPr lang="en-US" sz="7000" b="1" dirty="0">
              <a:solidFill>
                <a:schemeClr val="tx2"/>
              </a:solidFill>
              <a:latin typeface="Asangha" panose="020B0604020202020204" charset="-34"/>
              <a:cs typeface="Asangha" panose="020B0604020202020204" charset="-34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1C2970D-11CF-FA46-6A75-736DAB1E9F99}"/>
              </a:ext>
            </a:extLst>
          </p:cNvPr>
          <p:cNvSpPr txBox="1"/>
          <p:nvPr/>
        </p:nvSpPr>
        <p:spPr>
          <a:xfrm>
            <a:off x="1058694" y="6783832"/>
            <a:ext cx="19735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7000" b="1" dirty="0">
                <a:solidFill>
                  <a:schemeClr val="tx2"/>
                </a:solidFill>
                <a:latin typeface="Asangha" panose="020B0604020202020204" charset="-34"/>
                <a:cs typeface="Asangha" panose="020B0604020202020204" charset="-34"/>
              </a:rPr>
              <a:t>ชื่อเรื่องภาษาอังกฤษ</a:t>
            </a:r>
            <a:endParaRPr lang="en-US" sz="7000" b="1" dirty="0">
              <a:solidFill>
                <a:schemeClr val="tx2"/>
              </a:solidFill>
              <a:latin typeface="Asangha" panose="020B0604020202020204" charset="-34"/>
              <a:cs typeface="Asangha" panose="020B0604020202020204" charset="-34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785E716-9392-3403-C3E1-A1880B9C9782}"/>
              </a:ext>
            </a:extLst>
          </p:cNvPr>
          <p:cNvSpPr txBox="1"/>
          <p:nvPr/>
        </p:nvSpPr>
        <p:spPr>
          <a:xfrm>
            <a:off x="7162800" y="8671048"/>
            <a:ext cx="1516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chemeClr val="tx2"/>
                </a:solidFill>
                <a:latin typeface="Asangha" panose="020B0604020202020204" charset="-34"/>
                <a:cs typeface="Asangha" panose="020B0604020202020204" charset="-34"/>
              </a:rPr>
              <a:t>ชื่อ-สกุลผู้เขียนหลัก1*  ชื่อ-สกุลผู้เขียนร่วม2  และชื่อ-สกุลผู้เขียนร่วม3 </a:t>
            </a:r>
            <a:endParaRPr lang="en-US" sz="3600" b="1" dirty="0">
              <a:solidFill>
                <a:schemeClr val="tx2"/>
              </a:solidFill>
              <a:latin typeface="Asangha" panose="020B0604020202020204" charset="-34"/>
              <a:cs typeface="Asangha" panose="020B0604020202020204" charset="-34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9C0121B-14C9-8229-4226-AF3F2A259F94}"/>
              </a:ext>
            </a:extLst>
          </p:cNvPr>
          <p:cNvSpPr txBox="1"/>
          <p:nvPr/>
        </p:nvSpPr>
        <p:spPr>
          <a:xfrm>
            <a:off x="5857672" y="9454988"/>
            <a:ext cx="1516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3600" b="1" dirty="0">
                <a:solidFill>
                  <a:schemeClr val="tx2"/>
                </a:solidFill>
                <a:latin typeface="Asangha" panose="020B0604020202020204" charset="-34"/>
                <a:cs typeface="Asangha" panose="020B0604020202020204" charset="-34"/>
              </a:rPr>
              <a:t>สังกัดหน่วยงาน 1* </a:t>
            </a:r>
            <a:endParaRPr lang="en-US" sz="3600" b="1" dirty="0">
              <a:solidFill>
                <a:schemeClr val="tx2"/>
              </a:solidFill>
              <a:latin typeface="Asangha" panose="020B0604020202020204" charset="-34"/>
              <a:cs typeface="Asangha" panose="020B0604020202020204" charset="-34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2385326-C8A3-DC65-1B47-5030DC3F7198}"/>
              </a:ext>
            </a:extLst>
          </p:cNvPr>
          <p:cNvSpPr txBox="1"/>
          <p:nvPr/>
        </p:nvSpPr>
        <p:spPr>
          <a:xfrm>
            <a:off x="5891719" y="10848438"/>
            <a:ext cx="1516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3600" b="1" dirty="0">
                <a:solidFill>
                  <a:schemeClr val="tx2"/>
                </a:solidFill>
                <a:latin typeface="Asangha" panose="020B0604020202020204" charset="-34"/>
                <a:cs typeface="Asangha" panose="020B0604020202020204" charset="-34"/>
              </a:rPr>
              <a:t>* ผู้เขียนหลัก อีเมล์: </a:t>
            </a:r>
            <a:r>
              <a:rPr lang="en-US" sz="3600" b="1" dirty="0">
                <a:solidFill>
                  <a:schemeClr val="tx2"/>
                </a:solidFill>
                <a:latin typeface="Asangha" panose="020B0604020202020204" charset="-34"/>
                <a:cs typeface="Asangha" panose="020B0604020202020204" charset="-34"/>
              </a:rPr>
              <a:t>………………………</a:t>
            </a:r>
            <a:r>
              <a:rPr lang="th-TH" sz="3600" b="1" dirty="0">
                <a:solidFill>
                  <a:schemeClr val="tx2"/>
                </a:solidFill>
                <a:latin typeface="Asangha" panose="020B0604020202020204" charset="-34"/>
                <a:cs typeface="Asangha" panose="020B0604020202020204" charset="-34"/>
              </a:rPr>
              <a:t> </a:t>
            </a:r>
            <a:endParaRPr lang="en-US" sz="3600" b="1" dirty="0">
              <a:solidFill>
                <a:schemeClr val="tx2"/>
              </a:solidFill>
              <a:latin typeface="Asangha" panose="020B0604020202020204" charset="-34"/>
              <a:cs typeface="Asangha" panose="020B0604020202020204" charset="-34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7D27C2D-0ECA-B582-D0E7-DA3628B0E371}"/>
              </a:ext>
            </a:extLst>
          </p:cNvPr>
          <p:cNvSpPr txBox="1"/>
          <p:nvPr/>
        </p:nvSpPr>
        <p:spPr>
          <a:xfrm>
            <a:off x="5891719" y="10048961"/>
            <a:ext cx="1516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3600" b="1" dirty="0">
                <a:solidFill>
                  <a:schemeClr val="tx2"/>
                </a:solidFill>
                <a:latin typeface="Asangha" panose="020B0604020202020204" charset="-34"/>
                <a:cs typeface="Asangha" panose="020B0604020202020204" charset="-34"/>
              </a:rPr>
              <a:t>สังกัดหน่วยงาน </a:t>
            </a:r>
            <a:r>
              <a:rPr lang="en-US" sz="3600" b="1" dirty="0">
                <a:solidFill>
                  <a:schemeClr val="tx2"/>
                </a:solidFill>
                <a:latin typeface="Asangha" panose="020B0604020202020204" charset="-34"/>
                <a:cs typeface="Asangha" panose="020B0604020202020204" charset="-34"/>
              </a:rPr>
              <a:t>2 </a:t>
            </a:r>
            <a:r>
              <a:rPr lang="th-TH" sz="3600" b="1" dirty="0">
                <a:solidFill>
                  <a:srgbClr val="FF0000"/>
                </a:solidFill>
                <a:latin typeface="Asangha" panose="020B0604020202020204" charset="-34"/>
                <a:cs typeface="Asangha" panose="020B0604020202020204" charset="-34"/>
              </a:rPr>
              <a:t>กรณีต่างสังกัด </a:t>
            </a:r>
            <a:endParaRPr lang="en-US" sz="3600" b="1" dirty="0">
              <a:solidFill>
                <a:srgbClr val="FF0000"/>
              </a:solidFill>
              <a:latin typeface="Asangha" panose="020B0604020202020204" charset="-34"/>
              <a:cs typeface="Asangha" panose="020B0604020202020204" charset="-34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6397092-8277-3D38-092F-CBBAEBF305D2}"/>
              </a:ext>
            </a:extLst>
          </p:cNvPr>
          <p:cNvSpPr txBox="1"/>
          <p:nvPr/>
        </p:nvSpPr>
        <p:spPr>
          <a:xfrm>
            <a:off x="1311613" y="12460641"/>
            <a:ext cx="2651421" cy="799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solidFill>
                  <a:schemeClr val="tx2"/>
                </a:solidFill>
                <a:latin typeface="Asangha" panose="020B0604020202020204" charset="-34"/>
                <a:cs typeface="Asangha" panose="020B0604020202020204" charset="-34"/>
              </a:rPr>
              <a:t>บทคัดย่อ</a:t>
            </a:r>
            <a:endParaRPr lang="en-US" sz="4400" b="1" dirty="0">
              <a:solidFill>
                <a:schemeClr val="tx2"/>
              </a:solidFill>
              <a:latin typeface="Asangha" panose="020B0604020202020204" charset="-34"/>
              <a:cs typeface="Asangha" panose="020B0604020202020204" charset="-34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6009F11A-40DC-3E11-0986-D4DC54C32147}"/>
              </a:ext>
            </a:extLst>
          </p:cNvPr>
          <p:cNvSpPr/>
          <p:nvPr/>
        </p:nvSpPr>
        <p:spPr>
          <a:xfrm>
            <a:off x="1578289" y="13241256"/>
            <a:ext cx="25891812" cy="112027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200" dirty="0">
                <a:solidFill>
                  <a:schemeClr val="tx1"/>
                </a:solidFill>
                <a:latin typeface="Asangha" panose="020B0604020202020204" charset="-34"/>
                <a:cs typeface="Asangha" panose="020B0604020202020204" charset="-34"/>
              </a:rPr>
              <a:t>โปรดระบุ</a:t>
            </a:r>
            <a:r>
              <a:rPr lang="en-US" sz="3200" dirty="0">
                <a:solidFill>
                  <a:schemeClr val="tx1"/>
                </a:solidFill>
                <a:latin typeface="Asangha" panose="020B0604020202020204" charset="-34"/>
                <a:cs typeface="Asangha" panose="020B0604020202020204" charset="-34"/>
              </a:rPr>
              <a:t>……………………..</a:t>
            </a:r>
            <a:endParaRPr lang="th-TH" sz="3200" dirty="0">
              <a:solidFill>
                <a:schemeClr val="tx1"/>
              </a:solidFill>
              <a:latin typeface="Asangha" panose="020B0604020202020204" charset="-34"/>
              <a:cs typeface="Asangha" panose="020B0604020202020204" charset="-34"/>
            </a:endParaRPr>
          </a:p>
          <a:p>
            <a:endParaRPr lang="en-US" sz="3200" dirty="0">
              <a:solidFill>
                <a:schemeClr val="tx1"/>
              </a:solidFill>
              <a:latin typeface="Asangha" panose="020B0604020202020204" charset="-34"/>
              <a:cs typeface="Asangha" panose="020B0604020202020204" charset="-34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23510F0-D91E-4767-A406-1CA3386AC0E5}"/>
              </a:ext>
            </a:extLst>
          </p:cNvPr>
          <p:cNvSpPr txBox="1"/>
          <p:nvPr/>
        </p:nvSpPr>
        <p:spPr>
          <a:xfrm>
            <a:off x="1333500" y="14785664"/>
            <a:ext cx="1402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solidFill>
                  <a:schemeClr val="tx2"/>
                </a:solidFill>
                <a:latin typeface="Asangha" panose="020B0604020202020204" charset="-34"/>
                <a:cs typeface="Asangha" panose="020B0604020202020204" charset="-34"/>
              </a:rPr>
              <a:t>การมีส่วนร่วมและการยอมรับของท้องถิ่นและสังคมเป้าหมาย</a:t>
            </a:r>
            <a:endParaRPr lang="en-US" sz="4400" b="1" dirty="0">
              <a:solidFill>
                <a:schemeClr val="tx2"/>
              </a:solidFill>
              <a:latin typeface="Asangha" panose="020B0604020202020204" charset="-34"/>
              <a:cs typeface="Asangha" panose="020B0604020202020204" charset="-34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E1860EC-83FB-E197-641B-39930F950C91}"/>
              </a:ext>
            </a:extLst>
          </p:cNvPr>
          <p:cNvSpPr txBox="1"/>
          <p:nvPr/>
        </p:nvSpPr>
        <p:spPr>
          <a:xfrm>
            <a:off x="791818" y="17020579"/>
            <a:ext cx="1402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solidFill>
                  <a:schemeClr val="tx2"/>
                </a:solidFill>
                <a:latin typeface="Asangha" panose="020B0604020202020204" charset="-34"/>
                <a:cs typeface="Asangha" panose="020B0604020202020204" charset="-34"/>
              </a:rPr>
              <a:t>สภาพการณ์ของท้องถิ่นและสังคมก่อนการเปลี่ยนแปลง</a:t>
            </a:r>
            <a:endParaRPr lang="en-US" sz="4400" b="1" dirty="0">
              <a:solidFill>
                <a:schemeClr val="tx2"/>
              </a:solidFill>
              <a:latin typeface="Asangha" panose="020B0604020202020204" charset="-34"/>
              <a:cs typeface="Asangha" panose="020B0604020202020204" charset="-34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D42BA134-AA69-C8BD-AED2-F74E8542F09F}"/>
              </a:ext>
            </a:extLst>
          </p:cNvPr>
          <p:cNvSpPr/>
          <p:nvPr/>
        </p:nvSpPr>
        <p:spPr>
          <a:xfrm>
            <a:off x="1532082" y="15440598"/>
            <a:ext cx="25891812" cy="11202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200" dirty="0">
                <a:solidFill>
                  <a:schemeClr val="tx1"/>
                </a:solidFill>
                <a:latin typeface="Asangha" panose="020B0604020202020204" charset="-34"/>
                <a:cs typeface="Asangha" panose="020B0604020202020204" charset="-34"/>
              </a:rPr>
              <a:t>โปรดระบุ</a:t>
            </a:r>
            <a:r>
              <a:rPr lang="en-US" sz="3200" dirty="0">
                <a:solidFill>
                  <a:schemeClr val="tx1"/>
                </a:solidFill>
                <a:latin typeface="Asangha" panose="020B0604020202020204" charset="-34"/>
                <a:cs typeface="Asangha" panose="020B0604020202020204" charset="-34"/>
              </a:rPr>
              <a:t>……………………..</a:t>
            </a:r>
            <a:endParaRPr lang="th-TH" sz="3200" dirty="0">
              <a:solidFill>
                <a:schemeClr val="tx1"/>
              </a:solidFill>
              <a:latin typeface="Asangha" panose="020B0604020202020204" charset="-34"/>
              <a:cs typeface="Asangha" panose="020B0604020202020204" charset="-34"/>
            </a:endParaRPr>
          </a:p>
          <a:p>
            <a:endParaRPr lang="en-US" sz="3200" dirty="0">
              <a:solidFill>
                <a:schemeClr val="tx1"/>
              </a:solidFill>
              <a:latin typeface="Asangha" panose="020B0604020202020204" charset="-34"/>
              <a:cs typeface="Asangha" panose="020B0604020202020204" charset="-34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6209B7BB-509C-E1A3-6BD0-CC6AF7B95C95}"/>
              </a:ext>
            </a:extLst>
          </p:cNvPr>
          <p:cNvSpPr/>
          <p:nvPr/>
        </p:nvSpPr>
        <p:spPr>
          <a:xfrm>
            <a:off x="1578289" y="17782333"/>
            <a:ext cx="25891812" cy="1085511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200" dirty="0">
                <a:solidFill>
                  <a:schemeClr val="tx1"/>
                </a:solidFill>
                <a:latin typeface="Asangha" panose="020B0604020202020204" charset="-34"/>
                <a:cs typeface="Asangha" panose="020B0604020202020204" charset="-34"/>
              </a:rPr>
              <a:t>โปรดระบุ</a:t>
            </a:r>
            <a:r>
              <a:rPr lang="en-US" sz="3200" dirty="0">
                <a:solidFill>
                  <a:schemeClr val="tx1"/>
                </a:solidFill>
                <a:latin typeface="Asangha" panose="020B0604020202020204" charset="-34"/>
                <a:cs typeface="Asangha" panose="020B0604020202020204" charset="-34"/>
              </a:rPr>
              <a:t>……………………..</a:t>
            </a:r>
            <a:endParaRPr lang="th-TH" sz="3200" dirty="0">
              <a:solidFill>
                <a:schemeClr val="tx1"/>
              </a:solidFill>
              <a:latin typeface="Asangha" panose="020B0604020202020204" charset="-34"/>
              <a:cs typeface="Asangha" panose="020B0604020202020204" charset="-34"/>
            </a:endParaRPr>
          </a:p>
          <a:p>
            <a:endParaRPr lang="en-US" sz="3200" dirty="0">
              <a:solidFill>
                <a:schemeClr val="tx1"/>
              </a:solidFill>
              <a:latin typeface="Asangha" panose="020B0604020202020204" charset="-34"/>
              <a:cs typeface="Asangha" panose="020B0604020202020204" charset="-34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B795485-0555-3C72-3A75-82A94F368575}"/>
              </a:ext>
            </a:extLst>
          </p:cNvPr>
          <p:cNvSpPr txBox="1"/>
          <p:nvPr/>
        </p:nvSpPr>
        <p:spPr>
          <a:xfrm>
            <a:off x="762635" y="19070317"/>
            <a:ext cx="15814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solidFill>
                  <a:schemeClr val="tx2"/>
                </a:solidFill>
                <a:latin typeface="Asangha" panose="020B0604020202020204" charset="-34"/>
                <a:cs typeface="Asangha" panose="020B0604020202020204" charset="-34"/>
              </a:rPr>
              <a:t>กระบวนการที่ทำให้ท้องถิ่นและสังคมเกิดการเปลี่ยนแปลงที่ดีขึ้น</a:t>
            </a:r>
            <a:endParaRPr lang="en-US" sz="4400" b="1" dirty="0">
              <a:solidFill>
                <a:schemeClr val="tx2"/>
              </a:solidFill>
              <a:latin typeface="Asangha" panose="020B0604020202020204" charset="-34"/>
              <a:cs typeface="Asangha" panose="020B0604020202020204" charset="-34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A8CFA7FA-7A64-EEB5-0E0F-C3ED797900F7}"/>
              </a:ext>
            </a:extLst>
          </p:cNvPr>
          <p:cNvSpPr/>
          <p:nvPr/>
        </p:nvSpPr>
        <p:spPr>
          <a:xfrm>
            <a:off x="1587637" y="19699652"/>
            <a:ext cx="25920564" cy="112781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200" dirty="0">
                <a:solidFill>
                  <a:schemeClr val="tx1"/>
                </a:solidFill>
                <a:latin typeface="Asangha" panose="020B0604020202020204" charset="-34"/>
                <a:cs typeface="Asangha" panose="020B0604020202020204" charset="-34"/>
              </a:rPr>
              <a:t>โปรดระบุ</a:t>
            </a:r>
            <a:r>
              <a:rPr lang="en-US" sz="3200" dirty="0">
                <a:solidFill>
                  <a:schemeClr val="tx1"/>
                </a:solidFill>
                <a:latin typeface="Asangha" panose="020B0604020202020204" charset="-34"/>
                <a:cs typeface="Asangha" panose="020B0604020202020204" charset="-34"/>
              </a:rPr>
              <a:t>……………………..</a:t>
            </a:r>
            <a:endParaRPr lang="th-TH" sz="3200" dirty="0">
              <a:solidFill>
                <a:schemeClr val="tx1"/>
              </a:solidFill>
              <a:latin typeface="Asangha" panose="020B0604020202020204" charset="-34"/>
              <a:cs typeface="Asangha" panose="020B0604020202020204" charset="-34"/>
            </a:endParaRPr>
          </a:p>
          <a:p>
            <a:endParaRPr lang="en-US" sz="3200" dirty="0">
              <a:solidFill>
                <a:schemeClr val="tx1"/>
              </a:solidFill>
              <a:latin typeface="Asangha" panose="020B0604020202020204" charset="-34"/>
              <a:cs typeface="Asangha" panose="020B0604020202020204" charset="-34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8D26D4F-9D94-1A8D-3939-9E70C4299897}"/>
              </a:ext>
            </a:extLst>
          </p:cNvPr>
          <p:cNvSpPr txBox="1"/>
          <p:nvPr/>
        </p:nvSpPr>
        <p:spPr>
          <a:xfrm>
            <a:off x="565737" y="21162403"/>
            <a:ext cx="159120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solidFill>
                  <a:schemeClr val="tx2"/>
                </a:solidFill>
                <a:latin typeface="Asangha" panose="020B0604020202020204" charset="-34"/>
                <a:cs typeface="Asangha" panose="020B0604020202020204" charset="-34"/>
              </a:rPr>
              <a:t>ความรู้และความเชี่ยวชาญที่ใช้ในการทำให้เกิดการเปลี่ยนแปลง</a:t>
            </a:r>
            <a:endParaRPr lang="en-US" sz="4400" b="1" dirty="0">
              <a:solidFill>
                <a:schemeClr val="tx2"/>
              </a:solidFill>
              <a:latin typeface="Asangha" panose="020B0604020202020204" charset="-34"/>
              <a:cs typeface="Asangha" panose="020B0604020202020204" charset="-34"/>
            </a:endParaRP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83DD531D-633D-059D-4CE0-5D123436D544}"/>
              </a:ext>
            </a:extLst>
          </p:cNvPr>
          <p:cNvSpPr/>
          <p:nvPr/>
        </p:nvSpPr>
        <p:spPr>
          <a:xfrm>
            <a:off x="1587636" y="22003008"/>
            <a:ext cx="25882464" cy="1178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200" dirty="0">
                <a:solidFill>
                  <a:schemeClr val="tx1"/>
                </a:solidFill>
                <a:latin typeface="Asangha" panose="020B0604020202020204" charset="-34"/>
                <a:cs typeface="Asangha" panose="020B0604020202020204" charset="-34"/>
              </a:rPr>
              <a:t>โปรดระบุ</a:t>
            </a:r>
            <a:r>
              <a:rPr lang="en-US" sz="3200" dirty="0">
                <a:solidFill>
                  <a:schemeClr val="tx1"/>
                </a:solidFill>
                <a:latin typeface="Asangha" panose="020B0604020202020204" charset="-34"/>
                <a:cs typeface="Asangha" panose="020B0604020202020204" charset="-34"/>
              </a:rPr>
              <a:t>……………………..</a:t>
            </a:r>
            <a:endParaRPr lang="th-TH" sz="3200" dirty="0">
              <a:solidFill>
                <a:schemeClr val="tx1"/>
              </a:solidFill>
              <a:latin typeface="Asangha" panose="020B0604020202020204" charset="-34"/>
              <a:cs typeface="Asangha" panose="020B0604020202020204" charset="-34"/>
            </a:endParaRPr>
          </a:p>
          <a:p>
            <a:endParaRPr lang="en-US" sz="3200" dirty="0">
              <a:solidFill>
                <a:schemeClr val="tx1"/>
              </a:solidFill>
              <a:latin typeface="Asangha" panose="020B0604020202020204" charset="-34"/>
              <a:cs typeface="Asangha" panose="020B0604020202020204" charset="-34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48C8B69-EADA-D3F7-4A85-6983747BB111}"/>
              </a:ext>
            </a:extLst>
          </p:cNvPr>
          <p:cNvSpPr txBox="1"/>
          <p:nvPr/>
        </p:nvSpPr>
        <p:spPr>
          <a:xfrm>
            <a:off x="1187269" y="23433356"/>
            <a:ext cx="159120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solidFill>
                  <a:schemeClr val="tx2"/>
                </a:solidFill>
                <a:latin typeface="Asangha" panose="020B0604020202020204" charset="-34"/>
                <a:cs typeface="Asangha" panose="020B0604020202020204" charset="-34"/>
              </a:rPr>
              <a:t>การคาดการณ์สิ่งที่ตามมาทีหลังจากการเปลี่ยนแปลงที่ได้เกิดขึ้นแล้ว</a:t>
            </a:r>
            <a:endParaRPr lang="en-US" sz="4400" b="1" dirty="0">
              <a:solidFill>
                <a:schemeClr val="tx2"/>
              </a:solidFill>
              <a:latin typeface="Asangha" panose="020B0604020202020204" charset="-34"/>
              <a:cs typeface="Asangha" panose="020B0604020202020204" charset="-34"/>
            </a:endParaRP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1453FA11-2B97-6748-4634-F1AA9C32CB2D}"/>
              </a:ext>
            </a:extLst>
          </p:cNvPr>
          <p:cNvSpPr/>
          <p:nvPr/>
        </p:nvSpPr>
        <p:spPr>
          <a:xfrm>
            <a:off x="1480137" y="24176744"/>
            <a:ext cx="26028063" cy="125458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200" dirty="0">
                <a:solidFill>
                  <a:schemeClr val="tx1"/>
                </a:solidFill>
                <a:latin typeface="Asangha" panose="020B0604020202020204" charset="-34"/>
                <a:cs typeface="Asangha" panose="020B0604020202020204" charset="-34"/>
              </a:rPr>
              <a:t>โปรดระบุ</a:t>
            </a:r>
            <a:r>
              <a:rPr lang="en-US" sz="3200" dirty="0">
                <a:solidFill>
                  <a:schemeClr val="tx1"/>
                </a:solidFill>
                <a:latin typeface="Asangha" panose="020B0604020202020204" charset="-34"/>
                <a:cs typeface="Asangha" panose="020B0604020202020204" charset="-34"/>
              </a:rPr>
              <a:t>……………………..</a:t>
            </a:r>
            <a:endParaRPr lang="th-TH" sz="3200" dirty="0">
              <a:solidFill>
                <a:schemeClr val="tx1"/>
              </a:solidFill>
              <a:latin typeface="Asangha" panose="020B0604020202020204" charset="-34"/>
              <a:cs typeface="Asangha" panose="020B0604020202020204" charset="-34"/>
            </a:endParaRPr>
          </a:p>
          <a:p>
            <a:endParaRPr lang="en-US" sz="3200" dirty="0">
              <a:solidFill>
                <a:schemeClr val="tx1"/>
              </a:solidFill>
              <a:latin typeface="Asangha" panose="020B0604020202020204" charset="-34"/>
              <a:cs typeface="Asangha" panose="020B0604020202020204" charset="-34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DE38C85-EE6A-A22A-F438-4B98DB22DDED}"/>
              </a:ext>
            </a:extLst>
          </p:cNvPr>
          <p:cNvSpPr txBox="1"/>
          <p:nvPr/>
        </p:nvSpPr>
        <p:spPr>
          <a:xfrm>
            <a:off x="1058694" y="25606763"/>
            <a:ext cx="13382828" cy="768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solidFill>
                  <a:schemeClr val="tx2"/>
                </a:solidFill>
                <a:latin typeface="Asangha" panose="020B0604020202020204" charset="-34"/>
                <a:cs typeface="Asangha" panose="020B0604020202020204" charset="-34"/>
              </a:rPr>
              <a:t>การประเมินผลลัพธ์การเปลี่ยนแปลงที่เกิดขึ้นจากความรู้</a:t>
            </a:r>
            <a:endParaRPr lang="en-US" sz="4400" b="1" dirty="0">
              <a:solidFill>
                <a:schemeClr val="tx2"/>
              </a:solidFill>
              <a:latin typeface="Asangha" panose="020B0604020202020204" charset="-34"/>
              <a:cs typeface="Asangha" panose="020B0604020202020204" charset="-34"/>
            </a:endParaRP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63D4DC73-0B33-5FE5-9A4D-114F0AFB490E}"/>
              </a:ext>
            </a:extLst>
          </p:cNvPr>
          <p:cNvSpPr/>
          <p:nvPr/>
        </p:nvSpPr>
        <p:spPr>
          <a:xfrm>
            <a:off x="1480137" y="26243349"/>
            <a:ext cx="26028063" cy="132723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200" dirty="0">
                <a:solidFill>
                  <a:schemeClr val="tx1"/>
                </a:solidFill>
                <a:latin typeface="Asangha" panose="020B0604020202020204" charset="-34"/>
                <a:cs typeface="Asangha" panose="020B0604020202020204" charset="-34"/>
              </a:rPr>
              <a:t>โปรดระบุ</a:t>
            </a:r>
            <a:r>
              <a:rPr lang="en-US" sz="3200" dirty="0">
                <a:solidFill>
                  <a:schemeClr val="tx1"/>
                </a:solidFill>
                <a:latin typeface="Asangha" panose="020B0604020202020204" charset="-34"/>
                <a:cs typeface="Asangha" panose="020B0604020202020204" charset="-34"/>
              </a:rPr>
              <a:t>……………………..</a:t>
            </a:r>
            <a:endParaRPr lang="th-TH" sz="3200" dirty="0">
              <a:solidFill>
                <a:schemeClr val="tx1"/>
              </a:solidFill>
              <a:latin typeface="Asangha" panose="020B0604020202020204" charset="-34"/>
              <a:cs typeface="Asangha" panose="020B0604020202020204" charset="-34"/>
            </a:endParaRPr>
          </a:p>
          <a:p>
            <a:endParaRPr lang="en-US" sz="3200" dirty="0">
              <a:solidFill>
                <a:schemeClr val="tx1"/>
              </a:solidFill>
              <a:latin typeface="Asangha" panose="020B0604020202020204" charset="-34"/>
              <a:cs typeface="Asangha" panose="020B0604020202020204" charset="-34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E5FD410-67E5-9B04-3767-E8ABA77FE7B1}"/>
              </a:ext>
            </a:extLst>
          </p:cNvPr>
          <p:cNvSpPr txBox="1"/>
          <p:nvPr/>
        </p:nvSpPr>
        <p:spPr>
          <a:xfrm>
            <a:off x="1122417" y="27815201"/>
            <a:ext cx="15976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solidFill>
                  <a:schemeClr val="tx2"/>
                </a:solidFill>
                <a:latin typeface="Asangha" panose="020B0604020202020204" charset="-34"/>
                <a:cs typeface="Asangha" panose="020B0604020202020204" charset="-34"/>
              </a:rPr>
              <a:t>แนวทางการติดตามและธำรงรักษาพัฒนาการที่เกิดขึ้นให้คงอยู่ต่อไป</a:t>
            </a:r>
            <a:endParaRPr lang="en-US" sz="4400" b="1" dirty="0">
              <a:solidFill>
                <a:schemeClr val="tx2"/>
              </a:solidFill>
              <a:latin typeface="Asangha" panose="020B0604020202020204" charset="-34"/>
              <a:cs typeface="Asangha" panose="020B0604020202020204" charset="-34"/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8862F327-242A-1833-7F80-54EF91924516}"/>
              </a:ext>
            </a:extLst>
          </p:cNvPr>
          <p:cNvSpPr/>
          <p:nvPr/>
        </p:nvSpPr>
        <p:spPr>
          <a:xfrm>
            <a:off x="1480137" y="28491330"/>
            <a:ext cx="26011850" cy="136476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200" dirty="0">
                <a:solidFill>
                  <a:schemeClr val="tx1"/>
                </a:solidFill>
                <a:latin typeface="Asangha" panose="020B0604020202020204" charset="-34"/>
                <a:cs typeface="Asangha" panose="020B0604020202020204" charset="-34"/>
              </a:rPr>
              <a:t>โปรดระบุ</a:t>
            </a:r>
            <a:r>
              <a:rPr lang="en-US" sz="3200" dirty="0">
                <a:solidFill>
                  <a:schemeClr val="tx1"/>
                </a:solidFill>
                <a:latin typeface="Asangha" panose="020B0604020202020204" charset="-34"/>
                <a:cs typeface="Asangha" panose="020B0604020202020204" charset="-34"/>
              </a:rPr>
              <a:t>……………………..</a:t>
            </a:r>
            <a:endParaRPr lang="th-TH" sz="3200" dirty="0">
              <a:solidFill>
                <a:schemeClr val="tx1"/>
              </a:solidFill>
              <a:latin typeface="Asangha" panose="020B0604020202020204" charset="-34"/>
              <a:cs typeface="Asangha" panose="020B0604020202020204" charset="-34"/>
            </a:endParaRPr>
          </a:p>
          <a:p>
            <a:endParaRPr lang="en-US" sz="3200" dirty="0">
              <a:solidFill>
                <a:schemeClr val="tx1"/>
              </a:solidFill>
              <a:latin typeface="Asangha" panose="020B0604020202020204" charset="-34"/>
              <a:cs typeface="Asangha" panose="020B0604020202020204" charset="-34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923BE06-2D49-3259-BB70-D4906EE57B03}"/>
              </a:ext>
            </a:extLst>
          </p:cNvPr>
          <p:cNvSpPr txBox="1"/>
          <p:nvPr/>
        </p:nvSpPr>
        <p:spPr>
          <a:xfrm>
            <a:off x="1480137" y="30148977"/>
            <a:ext cx="15976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>
                <a:solidFill>
                  <a:schemeClr val="tx2"/>
                </a:solidFill>
                <a:latin typeface="Asangha" panose="020B0604020202020204" charset="-34"/>
                <a:cs typeface="Asangha" panose="020B0604020202020204" charset="-34"/>
              </a:rPr>
              <a:t>กิตติกรรมประกาศ</a:t>
            </a:r>
            <a:endParaRPr lang="en-US" sz="4400" b="1" dirty="0">
              <a:solidFill>
                <a:schemeClr val="tx2"/>
              </a:solidFill>
              <a:latin typeface="Asangha" panose="020B0604020202020204" charset="-34"/>
              <a:cs typeface="Asangha" panose="020B0604020202020204" charset="-34"/>
            </a:endParaRP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F4EEE9E5-1208-FF84-D55D-D7626A1EA744}"/>
              </a:ext>
            </a:extLst>
          </p:cNvPr>
          <p:cNvSpPr/>
          <p:nvPr/>
        </p:nvSpPr>
        <p:spPr>
          <a:xfrm>
            <a:off x="1480137" y="30893405"/>
            <a:ext cx="26011850" cy="1569421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200" dirty="0">
                <a:solidFill>
                  <a:schemeClr val="tx1"/>
                </a:solidFill>
                <a:latin typeface="Asangha" panose="020B0604020202020204" charset="-34"/>
                <a:cs typeface="Asangha" panose="020B0604020202020204" charset="-34"/>
              </a:rPr>
              <a:t>โปรดระบุ</a:t>
            </a:r>
            <a:r>
              <a:rPr lang="en-US" sz="3200" dirty="0">
                <a:solidFill>
                  <a:schemeClr val="tx1"/>
                </a:solidFill>
                <a:latin typeface="Asangha" panose="020B0604020202020204" charset="-34"/>
                <a:cs typeface="Asangha" panose="020B0604020202020204" charset="-34"/>
              </a:rPr>
              <a:t>……………………..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8A94929-633A-C045-2392-2B4F3E4CE0B1}"/>
              </a:ext>
            </a:extLst>
          </p:cNvPr>
          <p:cNvSpPr txBox="1"/>
          <p:nvPr/>
        </p:nvSpPr>
        <p:spPr>
          <a:xfrm>
            <a:off x="2819400" y="33445329"/>
            <a:ext cx="25069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>
                <a:solidFill>
                  <a:srgbClr val="FF0000"/>
                </a:solidFill>
                <a:latin typeface="Asangha" panose="020B0604020202020204" charset="-34"/>
                <a:cs typeface="Asangha" panose="020B0604020202020204" charset="-34"/>
              </a:rPr>
              <a:t>หมายเหตุ </a:t>
            </a:r>
            <a:r>
              <a:rPr lang="en-US" sz="4400" b="1" dirty="0">
                <a:solidFill>
                  <a:srgbClr val="FF0000"/>
                </a:solidFill>
                <a:latin typeface="Asangha" panose="020B0604020202020204" charset="-34"/>
                <a:cs typeface="Asangha" panose="020B0604020202020204" charset="-34"/>
              </a:rPr>
              <a:t>:</a:t>
            </a:r>
            <a:r>
              <a:rPr lang="th-TH" sz="4400" b="1" dirty="0">
                <a:solidFill>
                  <a:srgbClr val="FF0000"/>
                </a:solidFill>
                <a:latin typeface="Asangha" panose="020B0604020202020204" charset="-34"/>
                <a:cs typeface="Asangha" panose="020B0604020202020204" charset="-34"/>
              </a:rPr>
              <a:t> </a:t>
            </a:r>
          </a:p>
          <a:p>
            <a:r>
              <a:rPr lang="en-US" sz="4400" b="1" dirty="0">
                <a:solidFill>
                  <a:srgbClr val="FF0000"/>
                </a:solidFill>
                <a:latin typeface="Asangha" panose="020B0604020202020204" charset="-34"/>
                <a:cs typeface="Asangha" panose="020B0604020202020204" charset="-34"/>
              </a:rPr>
              <a:t>       1. </a:t>
            </a:r>
            <a:r>
              <a:rPr lang="th-TH" sz="4400" b="1" dirty="0">
                <a:solidFill>
                  <a:srgbClr val="FF0000"/>
                </a:solidFill>
                <a:latin typeface="Asangha" panose="020B0604020202020204" charset="-34"/>
                <a:cs typeface="Asangha" panose="020B0604020202020204" charset="-34"/>
              </a:rPr>
              <a:t>ผู้นำเสนอสามารถกำหนดรูปแบบการวางได้ตามความเหมาะสม</a:t>
            </a:r>
            <a:r>
              <a:rPr lang="en-US" sz="4400" b="1" dirty="0">
                <a:solidFill>
                  <a:srgbClr val="FF0000"/>
                </a:solidFill>
                <a:latin typeface="Asangha" panose="020B0604020202020204" charset="-34"/>
                <a:cs typeface="Asangha" panose="020B0604020202020204" charset="-34"/>
              </a:rPr>
              <a:t> </a:t>
            </a:r>
            <a:r>
              <a:rPr lang="th-TH" sz="4400" b="1" dirty="0">
                <a:solidFill>
                  <a:srgbClr val="FF0000"/>
                </a:solidFill>
                <a:latin typeface="Asangha" panose="020B0604020202020204" charset="-34"/>
                <a:cs typeface="Asangha" panose="020B0604020202020204" charset="-34"/>
              </a:rPr>
              <a:t>เช่นขนาดตัวอักษร รูปแบบการวาง </a:t>
            </a:r>
          </a:p>
          <a:p>
            <a:r>
              <a:rPr lang="th-TH" sz="4400" b="1" dirty="0">
                <a:solidFill>
                  <a:srgbClr val="FF0000"/>
                </a:solidFill>
                <a:latin typeface="Asangha" panose="020B0604020202020204" charset="-34"/>
                <a:cs typeface="Asangha" panose="020B0604020202020204" charset="-34"/>
              </a:rPr>
              <a:t>       โดยให้หัวข้อยังครบถ้วนตามเทมเพลท</a:t>
            </a:r>
            <a:endParaRPr lang="en-US" sz="4400" b="1" dirty="0">
              <a:solidFill>
                <a:srgbClr val="FF0000"/>
              </a:solidFill>
              <a:latin typeface="Asangha" panose="020B0604020202020204" charset="-34"/>
              <a:cs typeface="Asangha" panose="020B0604020202020204" charset="-34"/>
            </a:endParaRPr>
          </a:p>
          <a:p>
            <a:r>
              <a:rPr lang="en-US" sz="4400" b="1" dirty="0">
                <a:solidFill>
                  <a:srgbClr val="FF0000"/>
                </a:solidFill>
                <a:latin typeface="Asangha" panose="020B0604020202020204" charset="-34"/>
                <a:cs typeface="Asangha" panose="020B0604020202020204" charset="-34"/>
              </a:rPr>
              <a:t>       2. </a:t>
            </a:r>
            <a:r>
              <a:rPr lang="th-TH" sz="4400" b="1">
                <a:solidFill>
                  <a:srgbClr val="FF0000"/>
                </a:solidFill>
                <a:latin typeface="Asangha" panose="020B0604020202020204" charset="-34"/>
                <a:cs typeface="Asangha" panose="020B0604020202020204" charset="-34"/>
              </a:rPr>
              <a:t>ผู้นำเสนอสามารถ</a:t>
            </a:r>
            <a:r>
              <a:rPr lang="th-TH" sz="4400" b="1" dirty="0">
                <a:solidFill>
                  <a:srgbClr val="FF0000"/>
                </a:solidFill>
                <a:latin typeface="Asangha" panose="020B0604020202020204" charset="-34"/>
                <a:cs typeface="Asangha" panose="020B0604020202020204" charset="-34"/>
              </a:rPr>
              <a:t>ใส่ภาพประกอบได้หลายภาพขึ้นอยู่กับการวางเลเอาท์ของผู้นำเสนอ</a:t>
            </a:r>
          </a:p>
          <a:p>
            <a:endParaRPr lang="th-TH" sz="4400" b="1" dirty="0">
              <a:solidFill>
                <a:srgbClr val="FF0000"/>
              </a:solidFill>
              <a:latin typeface="Asangha" panose="020B0604020202020204" charset="-34"/>
              <a:cs typeface="Asangha" panose="020B0604020202020204" charset="-34"/>
            </a:endParaRPr>
          </a:p>
          <a:p>
            <a:r>
              <a:rPr lang="th-TH" sz="4400" b="1" dirty="0">
                <a:solidFill>
                  <a:srgbClr val="FF0000"/>
                </a:solidFill>
                <a:latin typeface="Asangha" panose="020B0604020202020204" charset="-34"/>
                <a:cs typeface="Asangha" panose="020B0604020202020204" charset="-34"/>
              </a:rPr>
              <a:t>                                         (กรุณาลบหมายเหตุออกเมื่อดำเนินการเสร็จเรียบร้อยแล้ว)</a:t>
            </a:r>
          </a:p>
          <a:p>
            <a:endParaRPr lang="en-US" sz="4400" b="1" dirty="0">
              <a:solidFill>
                <a:srgbClr val="FF0000"/>
              </a:solidFill>
              <a:latin typeface="Asangha" panose="020B0604020202020204" charset="-34"/>
              <a:cs typeface="Asangha" panose="020B060402020202020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96377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288</Words>
  <Application>Microsoft Office PowerPoint</Application>
  <PresentationFormat>Custom</PresentationFormat>
  <Paragraphs>32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Aptos</vt:lpstr>
      <vt:lpstr>Asangha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เทมเพลทโปสเตอร์ 2</dc:title>
  <dc:creator>lenovo</dc:creator>
  <cp:lastModifiedBy>CHANAKAN PHAN-UDOM</cp:lastModifiedBy>
  <cp:revision>8</cp:revision>
  <dcterms:created xsi:type="dcterms:W3CDTF">2006-08-16T00:00:00Z</dcterms:created>
  <dcterms:modified xsi:type="dcterms:W3CDTF">2025-11-10T02:45:11Z</dcterms:modified>
  <dc:identifier>DAG4LysjxI0</dc:identifier>
</cp:coreProperties>
</file>